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7"/>
  </p:notesMasterIdLst>
  <p:sldIdLst>
    <p:sldId id="257" r:id="rId2"/>
    <p:sldId id="259" r:id="rId3"/>
    <p:sldId id="260" r:id="rId4"/>
    <p:sldId id="275" r:id="rId5"/>
    <p:sldId id="276" r:id="rId6"/>
    <p:sldId id="261" r:id="rId7"/>
    <p:sldId id="262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85" r:id="rId17"/>
    <p:sldId id="286" r:id="rId18"/>
    <p:sldId id="287" r:id="rId19"/>
    <p:sldId id="288" r:id="rId20"/>
    <p:sldId id="295" r:id="rId21"/>
    <p:sldId id="296" r:id="rId22"/>
    <p:sldId id="297" r:id="rId23"/>
    <p:sldId id="298" r:id="rId24"/>
    <p:sldId id="299" r:id="rId25"/>
    <p:sldId id="300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64" d="100"/>
          <a:sy n="64" d="100"/>
        </p:scale>
        <p:origin x="102" y="2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14/10/2020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20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7305613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福音鍾聲在大鳴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The Gospel Bells Are Ringing</a:t>
            </a:r>
            <a:endParaRPr lang="en-US" sz="40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457200"/>
            <a:ext cx="109728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主是活命的餅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oah-mia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Pia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養飼心靈的欠缺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-chhi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sim-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khiam-kheh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 am the Bread of Life;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Eat of Me thou hungry soul;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303229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457200"/>
            <a:ext cx="109728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罪過色緻雖然真紅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sui-bong chin ang,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主會洗到白如雪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kau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Though your sin be as red as crimson,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They shall be as white as wool.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078455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28600"/>
            <a:ext cx="109728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福音鍾時時鳴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Hok-im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tan,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傳到衆海和衆山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cheng-hai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cheng-soa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45720" indent="0" algn="ctr">
              <a:buNone/>
            </a:pP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Gospel bells, how they ring,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Over land, from sea to sea;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294399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457200"/>
            <a:ext cx="109728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福音鍾一直鳴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Hok-im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tit-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tit tan,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報福氣給你和我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Po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hok-khi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goa.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Gospel bells, freely bring,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Blessed news  to you and me.</a:t>
            </a:r>
          </a:p>
        </p:txBody>
      </p:sp>
    </p:spTree>
    <p:extLst>
      <p:ext uri="{BB962C8B-B14F-4D97-AF65-F5344CB8AC3E}">
        <p14:creationId xmlns:p14="http://schemas.microsoft.com/office/powerpoint/2010/main" val="23081421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609600"/>
            <a:ext cx="10972800" cy="6096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福音鍾聲尚在鳴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Hok-im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tan,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應該謹慎小心聽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-kai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kin-sin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28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3. </a:t>
            </a:r>
            <a:r>
              <a:rPr lang="en-US" sz="35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The Gospel bells give warning,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As they sound from day to day;</a:t>
            </a:r>
            <a:endParaRPr lang="en-US" sz="4100" b="1" i="0" dirty="0">
              <a:solidFill>
                <a:schemeClr val="tx1"/>
              </a:solidFill>
              <a:effectLst/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25524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457200"/>
            <a:ext cx="109728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若無反悔尚在延緩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-hoe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ian-chhian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穩當遇着大驚惶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Un-tang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tu-tioh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;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Of the fate which doth await them,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Who forever will delay,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344799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457200"/>
            <a:ext cx="109728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逃走保全性命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chau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po-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勿得留戀原所在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-tit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-loan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so-chai,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Escape thou for thy life,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Tarry not in all the plain;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770363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457200"/>
            <a:ext cx="109728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勿得回頭勿得看後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-tit oat-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thau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-tit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au,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驚了遇着大災害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liau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tu-tioh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toa chai-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hai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Nor behind thee look - oh never,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Lest thou be consumed in pain.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877350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28600"/>
            <a:ext cx="109728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福音鍾時時鳴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Hok-im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tan,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傳到衆海和衆山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cheng-hai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cheng-soa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45720" indent="0" algn="ctr">
              <a:buNone/>
            </a:pP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Gospel bells, how they ring,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Over land, from sea to sea;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461668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457200"/>
            <a:ext cx="109728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福音鍾一直鳴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Hok-im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tit-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tit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tan,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報福氣給你和我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hok-khi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goa.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Gospel bells, freely bring,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Blessed news  to you and me.</a:t>
            </a:r>
          </a:p>
        </p:txBody>
      </p:sp>
    </p:spTree>
    <p:extLst>
      <p:ext uri="{BB962C8B-B14F-4D97-AF65-F5344CB8AC3E}">
        <p14:creationId xmlns:p14="http://schemas.microsoft.com/office/powerpoint/2010/main" val="2170568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609600"/>
            <a:ext cx="10972800" cy="6096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福音鍾聲在大鳴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Hok-im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toa-tan,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傳到衆海和衆山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cheng-hai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cheng-soa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28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1. </a:t>
            </a:r>
            <a:r>
              <a:rPr lang="en-US" sz="35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The Gospel bells are ringing,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Over land from sea to sea;</a:t>
            </a:r>
            <a:endParaRPr lang="en-US" sz="4100" b="1" i="0" dirty="0">
              <a:solidFill>
                <a:schemeClr val="tx1"/>
              </a:solidFill>
              <a:effectLst/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11064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609600"/>
            <a:ext cx="10972800" cy="6096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福音鍾聲歡喜鳴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Hok-im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 tan,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響亮應聲至遠近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Hiang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-liang in-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hng-kun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28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4. </a:t>
            </a:r>
            <a:r>
              <a:rPr lang="en-US" sz="35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The Gospel bells are joyful,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As they echo far and wide;</a:t>
            </a:r>
            <a:endParaRPr lang="en-US" sz="4100" b="1" i="0" dirty="0">
              <a:solidFill>
                <a:schemeClr val="tx1"/>
              </a:solidFill>
              <a:effectLst/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28527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457200"/>
            <a:ext cx="109728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報說能得齊備赦罪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tit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chiau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-pi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sia-choe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是靠救主十架恩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Si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 sip-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un;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Bearing notes of perfect pardon,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Through a Savior crucified.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421122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457200"/>
            <a:ext cx="109728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我報您好消息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po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-sit,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關係萬民大福氣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-he ban-bin toa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hok-khi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Good tidings, of great Joy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 all people do I bring;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939899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457200"/>
            <a:ext cx="109728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因為今日在大闢城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In-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kim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Tai-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pit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救主基督有出世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tok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chhut-si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Unto you is born a Savior,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Which is Christ the Lord and King.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289025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28600"/>
            <a:ext cx="109728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福音鍾時時鳴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Hok-im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tan,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傳到衆海和衆山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cheng-hai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cheng-soa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45720" indent="0" algn="ctr">
              <a:buNone/>
            </a:pP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Gospel bells, how they ring,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Over land, from sea to sea;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561626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457200"/>
            <a:ext cx="109728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福音鍾一直鳴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Hok-im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tit-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tit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tan,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報福氣給你和我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hok-khi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ho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goa.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Gospel bells, freely bring,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Blessed news  to you and me.</a:t>
            </a:r>
          </a:p>
        </p:txBody>
      </p:sp>
    </p:spTree>
    <p:extLst>
      <p:ext uri="{BB962C8B-B14F-4D97-AF65-F5344CB8AC3E}">
        <p14:creationId xmlns:p14="http://schemas.microsoft.com/office/powerpoint/2010/main" val="2271320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457200"/>
            <a:ext cx="109728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報傳得救歡喜消息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Po-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tit-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-sit,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白白賞賜你和我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Peh-peh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goa;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Blessed news of free salvation,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Do they offer you and me.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33991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457200"/>
            <a:ext cx="109728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上帝用獨生子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Siong-te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賞賜世間萬萬人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ban-ban lang,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For God so loved the world,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That His only Son He gave;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45779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457200"/>
            <a:ext cx="109728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信靠救主不論是誰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Sin-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bo-lun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永遠活會得穩當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Eng-oan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tit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un-tang.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Whosoever believeth in Him,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Everlasting life shall have.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02480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28600"/>
            <a:ext cx="109728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福音鍾時時鳴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Hok-im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tan,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傳到衆海和衆山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cheng-hai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cheng-soa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45720" indent="0" algn="ctr">
              <a:buNone/>
            </a:pP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Gospel bells, how they ring,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Over land, from sea to sea;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500833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457200"/>
            <a:ext cx="109728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福音鍾一直鳴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Hok-im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tit-tit tan,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報福氣給你和我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hok-khi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goa.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Gospel bells, freely bring,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Blessed news  to you and me.</a:t>
            </a:r>
          </a:p>
        </p:txBody>
      </p:sp>
    </p:spTree>
    <p:extLst>
      <p:ext uri="{BB962C8B-B14F-4D97-AF65-F5344CB8AC3E}">
        <p14:creationId xmlns:p14="http://schemas.microsoft.com/office/powerpoint/2010/main" val="9263940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609600"/>
            <a:ext cx="10972800" cy="6096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福音鍾聲在催請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Hok-im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chhui-chhia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咱人應該快就近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 lang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-kai kin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chiu-kun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28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2. </a:t>
            </a:r>
            <a:r>
              <a:rPr lang="en-US" sz="35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The Gospel bells invite us,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To a feast prepared for all;</a:t>
            </a:r>
            <a:endParaRPr lang="en-US" sz="4100" b="1" i="0" dirty="0">
              <a:solidFill>
                <a:schemeClr val="tx1"/>
              </a:solidFill>
              <a:effectLst/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07616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457200"/>
            <a:ext cx="109728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勿得推辭主的筵席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-tit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the-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勿得看輕主的恩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-tit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-khin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e un;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Do not slight the invitation,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Nor reject the gracious call.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55588647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1872</TotalTime>
  <Words>1076</Words>
  <Application>Microsoft Office PowerPoint</Application>
  <PresentationFormat>Widescreen</PresentationFormat>
  <Paragraphs>175</Paragraphs>
  <Slides>25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222</cp:revision>
  <dcterms:created xsi:type="dcterms:W3CDTF">2018-01-05T06:11:53Z</dcterms:created>
  <dcterms:modified xsi:type="dcterms:W3CDTF">2020-10-14T03:10:37Z</dcterms:modified>
</cp:coreProperties>
</file>